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CBABA-074F-0249-9E04-C798DF8DA864}" type="datetimeFigureOut">
              <a:rPr lang="en-US" smtClean="0"/>
              <a:t>2/27/13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91A66-94FF-FB40-BD91-B901DBE0A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79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91A66-94FF-FB40-BD91-B901DBE0A0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58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s-ES_tradnl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804" y="0"/>
            <a:ext cx="5446713" cy="1470025"/>
          </a:xfrm>
        </p:spPr>
        <p:txBody>
          <a:bodyPr/>
          <a:lstStyle/>
          <a:p>
            <a:r>
              <a:rPr lang="en-US" dirty="0" smtClean="0"/>
              <a:t>Sparkles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7788" y="1358322"/>
            <a:ext cx="5446713" cy="851647"/>
          </a:xfrm>
        </p:spPr>
        <p:txBody>
          <a:bodyPr/>
          <a:lstStyle/>
          <a:p>
            <a:r>
              <a:rPr lang="en-US" dirty="0" err="1" smtClean="0"/>
              <a:t>Fariha</a:t>
            </a:r>
            <a:r>
              <a:rPr lang="en-US" dirty="0" smtClean="0"/>
              <a:t>, Sheik, </a:t>
            </a:r>
            <a:r>
              <a:rPr lang="en-US" dirty="0" err="1" smtClean="0"/>
              <a:t>Somaiya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714802" y="2025303"/>
            <a:ext cx="581258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diseñadores</a:t>
            </a:r>
            <a:r>
              <a:rPr lang="en-US" dirty="0" smtClean="0"/>
              <a:t>  del </a:t>
            </a:r>
            <a:r>
              <a:rPr lang="en-US" dirty="0" err="1" smtClean="0"/>
              <a:t>vestido</a:t>
            </a:r>
            <a:r>
              <a:rPr lang="en-US" dirty="0" smtClean="0"/>
              <a:t>, Sparkles,  son </a:t>
            </a:r>
            <a:r>
              <a:rPr lang="en-US" dirty="0" err="1" smtClean="0"/>
              <a:t>Somaiya</a:t>
            </a:r>
            <a:r>
              <a:rPr lang="en-US" dirty="0" smtClean="0"/>
              <a:t>, Sheik, y </a:t>
            </a:r>
            <a:r>
              <a:rPr lang="en-US" dirty="0" err="1" smtClean="0"/>
              <a:t>Fariha</a:t>
            </a:r>
            <a:r>
              <a:rPr lang="en-US" dirty="0" smtClean="0"/>
              <a:t>.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colores</a:t>
            </a:r>
            <a:r>
              <a:rPr lang="en-US" dirty="0" smtClean="0"/>
              <a:t> y los </a:t>
            </a:r>
            <a:r>
              <a:rPr lang="en-US" dirty="0" err="1" smtClean="0"/>
              <a:t>materiales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nuestro</a:t>
            </a:r>
            <a:r>
              <a:rPr lang="en-US" dirty="0" smtClean="0"/>
              <a:t> </a:t>
            </a:r>
            <a:r>
              <a:rPr lang="en-US" dirty="0" err="1" smtClean="0"/>
              <a:t>vestido</a:t>
            </a:r>
            <a:r>
              <a:rPr lang="en-US" dirty="0" smtClean="0"/>
              <a:t> son </a:t>
            </a:r>
            <a:r>
              <a:rPr lang="en-US" dirty="0" err="1" smtClean="0"/>
              <a:t>papel</a:t>
            </a:r>
            <a:r>
              <a:rPr lang="en-US" dirty="0" smtClean="0"/>
              <a:t> de </a:t>
            </a:r>
            <a:r>
              <a:rPr lang="en-US" dirty="0" err="1" smtClean="0"/>
              <a:t>aluminio</a:t>
            </a:r>
            <a:r>
              <a:rPr lang="en-US" dirty="0" smtClean="0"/>
              <a:t>, </a:t>
            </a:r>
            <a:r>
              <a:rPr lang="en-US" dirty="0" err="1" smtClean="0"/>
              <a:t>periodicos</a:t>
            </a:r>
            <a:r>
              <a:rPr lang="en-US" dirty="0" smtClean="0"/>
              <a:t>, </a:t>
            </a:r>
            <a:r>
              <a:rPr lang="en-US" dirty="0" err="1" smtClean="0"/>
              <a:t>revistas</a:t>
            </a:r>
            <a:r>
              <a:rPr lang="en-US" dirty="0" smtClean="0"/>
              <a:t>, </a:t>
            </a:r>
            <a:r>
              <a:rPr lang="en-US" dirty="0" err="1" smtClean="0"/>
              <a:t>holsa</a:t>
            </a:r>
            <a:r>
              <a:rPr lang="en-US" dirty="0" smtClean="0"/>
              <a:t> de </a:t>
            </a:r>
            <a:r>
              <a:rPr lang="en-US" dirty="0" err="1" smtClean="0"/>
              <a:t>basura</a:t>
            </a:r>
            <a:r>
              <a:rPr lang="en-US" dirty="0" smtClean="0"/>
              <a:t>, y </a:t>
            </a:r>
            <a:r>
              <a:rPr lang="en-US" dirty="0" err="1" smtClean="0"/>
              <a:t>envoltura</a:t>
            </a:r>
            <a:r>
              <a:rPr lang="en-US" dirty="0" smtClean="0"/>
              <a:t> de </a:t>
            </a:r>
            <a:r>
              <a:rPr lang="en-US" dirty="0" err="1" smtClean="0"/>
              <a:t>regalo</a:t>
            </a:r>
            <a:r>
              <a:rPr lang="en-US" dirty="0" smtClean="0"/>
              <a:t>. </a:t>
            </a:r>
            <a:r>
              <a:rPr lang="en-US" dirty="0" err="1" smtClean="0"/>
              <a:t>Nuestro</a:t>
            </a:r>
            <a:r>
              <a:rPr lang="en-US" dirty="0" smtClean="0"/>
              <a:t>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fiesta y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ponemos</a:t>
            </a:r>
            <a:r>
              <a:rPr lang="en-US" dirty="0" smtClean="0"/>
              <a:t> </a:t>
            </a:r>
            <a:r>
              <a:rPr lang="en-US" dirty="0" err="1" smtClean="0"/>
              <a:t>vestido</a:t>
            </a:r>
            <a:r>
              <a:rPr lang="en-US" dirty="0" smtClean="0"/>
              <a:t> en </a:t>
            </a:r>
            <a:r>
              <a:rPr lang="en-US" dirty="0" err="1" smtClean="0"/>
              <a:t>verano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5829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17</TotalTime>
  <Words>62</Words>
  <Application>Microsoft Macintosh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Infusion</vt:lpstr>
      <vt:lpstr>Sparkles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Sparkles</dc:title>
  <dc:creator>User</dc:creator>
  <cp:lastModifiedBy>User</cp:lastModifiedBy>
  <cp:revision>2</cp:revision>
  <dcterms:created xsi:type="dcterms:W3CDTF">2013-02-27T18:11:16Z</dcterms:created>
  <dcterms:modified xsi:type="dcterms:W3CDTF">2013-02-27T18:29:11Z</dcterms:modified>
</cp:coreProperties>
</file>